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B817E26-4B27-4E79-8676-E98D303B182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dashboards_v5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14824CC-1EBE-4E44-9498-B1A73823CEB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2024-01-24 2:33:33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11" id="10" name="slide10">
            <a:extLst>
              <a:ext uri="{FF2B5EF4-FFF2-40B4-BE49-F238E27FC236}">
                <a16:creationId xmlns:a16="http://schemas.microsoft.com/office/drawing/2014/main" id="{8D8F3E57-CB74-4822-823C-0ABA5D629B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16" id="11" name="slide11">
            <a:extLst>
              <a:ext uri="{FF2B5EF4-FFF2-40B4-BE49-F238E27FC236}">
                <a16:creationId xmlns:a16="http://schemas.microsoft.com/office/drawing/2014/main" id="{337F099B-1ECD-465C-8B25-FF2BB15D4B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15" id="2" name="slide2">
            <a:extLst>
              <a:ext uri="{FF2B5EF4-FFF2-40B4-BE49-F238E27FC236}">
                <a16:creationId xmlns:a16="http://schemas.microsoft.com/office/drawing/2014/main" id="{B709B924-16AA-4EFE-954C-0BC28D5C54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6" id="3" name="slide3">
            <a:extLst>
              <a:ext uri="{FF2B5EF4-FFF2-40B4-BE49-F238E27FC236}">
                <a16:creationId xmlns:a16="http://schemas.microsoft.com/office/drawing/2014/main" id="{64EDD42B-4300-4427-9369-2A43BF2A6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5" id="4" name="slide4">
            <a:extLst>
              <a:ext uri="{FF2B5EF4-FFF2-40B4-BE49-F238E27FC236}">
                <a16:creationId xmlns:a16="http://schemas.microsoft.com/office/drawing/2014/main" id="{14CF40D1-FA7E-4A2E-AAAC-F687A4ADD9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4" id="5" name="slide5">
            <a:extLst>
              <a:ext uri="{FF2B5EF4-FFF2-40B4-BE49-F238E27FC236}">
                <a16:creationId xmlns:a16="http://schemas.microsoft.com/office/drawing/2014/main" id="{B161D72F-9BF3-4E5F-9F50-51076296FC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8" id="6" name="slide6">
            <a:extLst>
              <a:ext uri="{FF2B5EF4-FFF2-40B4-BE49-F238E27FC236}">
                <a16:creationId xmlns:a16="http://schemas.microsoft.com/office/drawing/2014/main" id="{88109DA2-D7D6-4D79-8027-1A761D7D74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7" id="7" name="slide7">
            <a:extLst>
              <a:ext uri="{FF2B5EF4-FFF2-40B4-BE49-F238E27FC236}">
                <a16:creationId xmlns:a16="http://schemas.microsoft.com/office/drawing/2014/main" id="{98C300D7-6984-4D2A-BFB5-5F63F56887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9" id="8" name="slide8">
            <a:extLst>
              <a:ext uri="{FF2B5EF4-FFF2-40B4-BE49-F238E27FC236}">
                <a16:creationId xmlns:a16="http://schemas.microsoft.com/office/drawing/2014/main" id="{B0108C73-13E5-4943-933E-22E2982FD0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entury of Natural Disasters10" id="9" name="slide9">
            <a:extLst>
              <a:ext uri="{FF2B5EF4-FFF2-40B4-BE49-F238E27FC236}">
                <a16:creationId xmlns:a16="http://schemas.microsoft.com/office/drawing/2014/main" id="{6895ABDE-900B-4240-AA12-143284DED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10"/>
            <a:ext cx="12192001" cy="56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2024-01-24T19:33:39Z</dcterms:created>
  <dcterms:modified xsi:type="dcterms:W3CDTF">2024-01-24T19:33:39Z</dcterms:modified>
</cp:coreProperties>
</file>